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5" r:id="rId1"/>
  </p:sldMasterIdLst>
  <p:notesMasterIdLst>
    <p:notesMasterId r:id="rId14"/>
  </p:notesMasterIdLst>
  <p:sldIdLst>
    <p:sldId id="282" r:id="rId2"/>
    <p:sldId id="279" r:id="rId3"/>
    <p:sldId id="285" r:id="rId4"/>
    <p:sldId id="286" r:id="rId5"/>
    <p:sldId id="287" r:id="rId6"/>
    <p:sldId id="294" r:id="rId7"/>
    <p:sldId id="289" r:id="rId8"/>
    <p:sldId id="290" r:id="rId9"/>
    <p:sldId id="291" r:id="rId10"/>
    <p:sldId id="292" r:id="rId11"/>
    <p:sldId id="293"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4" d="100"/>
          <a:sy n="94" d="100"/>
        </p:scale>
        <p:origin x="258"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65F1C2-62D7-4AFD-A8F0-2E19DD3237BE}" type="datetimeFigureOut">
              <a:rPr lang="nb-NO" smtClean="0"/>
              <a:t>24.04.2025</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BEB89E-9772-4BDD-A35E-C1EF60BB7757}" type="slidenum">
              <a:rPr lang="nb-NO" smtClean="0"/>
              <a:t>‹Nr.›</a:t>
            </a:fld>
            <a:endParaRPr lang="nb-NO"/>
          </a:p>
        </p:txBody>
      </p:sp>
    </p:spTree>
    <p:extLst>
      <p:ext uri="{BB962C8B-B14F-4D97-AF65-F5344CB8AC3E}">
        <p14:creationId xmlns:p14="http://schemas.microsoft.com/office/powerpoint/2010/main" val="2496895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0D35F-F879-4BEB-02BD-25046A831F6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FA4AA0E-115B-BECD-3194-DB46B34ECCE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02D3CFB7-6C0C-BF8B-75A6-5B53A5AC3C76}"/>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16691C89-C87A-2E9E-FE9D-0E71C5861E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3888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790BF-FA38-F531-6327-A7D52672F13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3698A0D-DEAB-BAF5-FA41-25B3AEF4E070}"/>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2D4E2FCD-AC03-E653-B7DB-ED220F84E522}"/>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73DE0442-B660-3EAC-4572-98CD5B5443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413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08FF2-06EE-5B81-4811-551E34652E1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A33320B1-1E9B-3036-4597-B666436A29CB}"/>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EB9409F-6A13-8B54-1332-ABE24A9292AB}"/>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BED42E2C-DAE6-9DB3-6093-33EADC3C19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5433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CB02D-6F72-B4A6-4124-79DC3C557A3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FA0128C-533D-8032-8BDB-400C97B6CC1C}"/>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C2C8FB36-1890-E5CD-9C87-879E85FC67CD}"/>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EAA1BF20-4984-B4D5-A9BB-FDB85EF9D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3963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92E8-938D-21B3-4985-9EC10CFFB375}"/>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53E90FD-C1AD-8A7B-2B11-686D29654E92}"/>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A9F56D3-2280-95CE-A7E1-7E59C146FD0F}"/>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BABA5CD2-21EA-C98F-1631-FA4C1E9A2B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3371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A0F0C-7A20-CA38-EF8D-66308D1557D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5036B1F-0DC0-924C-CE20-C03856338368}"/>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3C367872-247C-9ED0-7704-3CB0A7586763}"/>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F02DA594-3FFB-4A33-D7C9-5F3ACC156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5780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2D0C9-FC30-D450-6897-BA044BCBDD8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AC43DC76-2078-9C6B-9BC0-0B74C8A6C209}"/>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8AA4D54-86FC-7DEA-F826-EF158DC48DC5}"/>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D462AD83-59FE-BF40-636B-D5D325486D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75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9F118-E3FB-3D3C-1B38-BE976995668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62E25F7-D6D3-355F-8CD0-B85653D78C25}"/>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80125C4-2F37-EFD5-21A2-8A4CF7869E73}"/>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AAB35795-AC34-7268-F766-6CBB4D502B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5231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B6619-F36C-9447-8E61-C0076D4ADD4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C6E98457-0129-A7F1-8424-00D15CFB51A2}"/>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22A3E584-F1A1-AA4A-1CA5-4496A4EABEA5}"/>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A4EE80AD-80EC-7AC5-065B-2274DBB4FB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7223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044A6-FB34-C6D9-E6AC-B80BF979ABB6}"/>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EA39E29-353B-5AFA-C399-BA85916C4F9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3D42203-D7F8-D7E1-ADBB-5ED1831D91CB}"/>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8AC9F3C3-9E1C-AE9F-2DF5-3C455161FA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1260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1EDE9-6A61-A307-E514-9F625CF6DAE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5401420-A90C-DC63-DEDF-45B427881A74}"/>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B9693D99-F733-1672-1825-B2E9ACAE682B}"/>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9CF095D5-B8F5-8953-D4A9-79B0D22124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C9C7FC-3EDB-4B26-942E-77D13997C05D}"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36347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nb-NO"/>
              <a:t>Klikk for å redigere tittelstil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BEBB2557-E2CE-414F-9493-39D744E9DDB8}" type="datetimeFigureOut">
              <a:rPr lang="nb-NO" smtClean="0"/>
              <a:t>24.04.2025</a:t>
            </a:fld>
            <a:endParaRPr lang="nb-NO"/>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nb-NO"/>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DC03195E-183F-4844-BD42-097F239A326D}" type="slidenum">
              <a:rPr lang="nb-NO" smtClean="0"/>
              <a:t>‹Nr.›</a:t>
            </a:fld>
            <a:endParaRPr lang="nb-NO"/>
          </a:p>
        </p:txBody>
      </p:sp>
    </p:spTree>
    <p:extLst>
      <p:ext uri="{BB962C8B-B14F-4D97-AF65-F5344CB8AC3E}">
        <p14:creationId xmlns:p14="http://schemas.microsoft.com/office/powerpoint/2010/main" val="101898054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EBB2557-E2CE-414F-9493-39D744E9DDB8}" type="datetimeFigureOut">
              <a:rPr lang="nb-NO" smtClean="0"/>
              <a:t>24.04.2025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4101568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EBB2557-E2CE-414F-9493-39D744E9DDB8}" type="datetimeFigureOut">
              <a:rPr lang="nb-NO" smtClean="0"/>
              <a:t>24.04.2025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14861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BEBB2557-E2CE-414F-9493-39D744E9DDB8}" type="datetimeFigureOut">
              <a:rPr lang="nb-NO" smtClean="0"/>
              <a:t>24.04.2025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164261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nb-NO"/>
              <a:t>Klikk for å redigere tittelstil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BEBB2557-E2CE-414F-9493-39D744E9DDB8}" type="datetimeFigureOut">
              <a:rPr lang="nb-NO" smtClean="0"/>
              <a:t>24.04.2025</a:t>
            </a:fld>
            <a:endParaRPr lang="nb-NO"/>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nb-NO"/>
          </a:p>
        </p:txBody>
      </p:sp>
      <p:sp>
        <p:nvSpPr>
          <p:cNvPr id="6" name="Slide Number Placeholder 5"/>
          <p:cNvSpPr>
            <a:spLocks noGrp="1"/>
          </p:cNvSpPr>
          <p:nvPr>
            <p:ph type="sldNum" sz="quarter" idx="12"/>
          </p:nvPr>
        </p:nvSpPr>
        <p:spPr>
          <a:xfrm>
            <a:off x="8604504" y="5211060"/>
            <a:ext cx="2112264" cy="228600"/>
          </a:xfrm>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272228693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BEBB2557-E2CE-414F-9493-39D744E9DDB8}" type="datetimeFigureOut">
              <a:rPr lang="nb-NO" smtClean="0"/>
              <a:t>24.04.2025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3040895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BEBB2557-E2CE-414F-9493-39D744E9DDB8}" type="datetimeFigureOut">
              <a:rPr lang="nb-NO" smtClean="0"/>
              <a:t>24.04.2025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39964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BEBB2557-E2CE-414F-9493-39D744E9DDB8}" type="datetimeFigureOut">
              <a:rPr lang="nb-NO" smtClean="0"/>
              <a:t>24.04.2025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846723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B2557-E2CE-414F-9493-39D744E9DDB8}" type="datetimeFigureOut">
              <a:rPr lang="nb-NO" smtClean="0"/>
              <a:t>24.04.2025</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DC03195E-183F-4844-BD42-097F239A326D}" type="slidenum">
              <a:rPr lang="nb-NO" smtClean="0"/>
              <a:t>‹Nr.›</a:t>
            </a:fld>
            <a:endParaRPr lang="nb-NO"/>
          </a:p>
        </p:txBody>
      </p:sp>
    </p:spTree>
    <p:extLst>
      <p:ext uri="{BB962C8B-B14F-4D97-AF65-F5344CB8AC3E}">
        <p14:creationId xmlns:p14="http://schemas.microsoft.com/office/powerpoint/2010/main" val="1010977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nb-NO"/>
              <a:t>Klikk for å redigere tittelstil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8" name="Date Placeholder 7"/>
          <p:cNvSpPr>
            <a:spLocks noGrp="1"/>
          </p:cNvSpPr>
          <p:nvPr>
            <p:ph type="dt" sz="half" idx="10"/>
          </p:nvPr>
        </p:nvSpPr>
        <p:spPr/>
        <p:txBody>
          <a:bodyPr/>
          <a:lstStyle/>
          <a:p>
            <a:fld id="{BEBB2557-E2CE-414F-9493-39D744E9DDB8}" type="datetimeFigureOut">
              <a:rPr lang="nb-NO" smtClean="0"/>
              <a:t>24.04.2025</a:t>
            </a:fld>
            <a:endParaRPr lang="nb-NO"/>
          </a:p>
        </p:txBody>
      </p:sp>
      <p:sp>
        <p:nvSpPr>
          <p:cNvPr id="9" name="Footer Placeholder 8"/>
          <p:cNvSpPr>
            <a:spLocks noGrp="1"/>
          </p:cNvSpPr>
          <p:nvPr>
            <p:ph type="ftr" sz="quarter" idx="11"/>
          </p:nvPr>
        </p:nvSpPr>
        <p:spPr/>
        <p:txBody>
          <a:bodyPr/>
          <a:lstStyle>
            <a:lvl1pPr algn="r">
              <a:defRPr/>
            </a:lvl1pPr>
          </a:lstStyle>
          <a:p>
            <a:endParaRPr lang="nb-NO"/>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DC03195E-183F-4844-BD42-097F239A326D}" type="slidenum">
              <a:rPr lang="nb-NO" smtClean="0"/>
              <a:t>‹Nr.›</a:t>
            </a:fld>
            <a:endParaRPr lang="nb-NO"/>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1536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nb-NO"/>
              <a:t>Klikk for å redigere tittelstil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EBB2557-E2CE-414F-9493-39D744E9DDB8}" type="datetimeFigureOut">
              <a:rPr lang="nb-NO" smtClean="0"/>
              <a:t>24.04.2025</a:t>
            </a:fld>
            <a:endParaRPr lang="nb-NO"/>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nb-NO"/>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DC03195E-183F-4844-BD42-097F239A326D}" type="slidenum">
              <a:rPr lang="nb-NO" smtClean="0"/>
              <a:t>‹Nr.›</a:t>
            </a:fld>
            <a:endParaRPr lang="nb-NO"/>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4109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BEBB2557-E2CE-414F-9493-39D744E9DDB8}" type="datetimeFigureOut">
              <a:rPr lang="nb-NO" smtClean="0"/>
              <a:t>24.04.2025</a:t>
            </a:fld>
            <a:endParaRPr lang="nb-NO"/>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nb-NO"/>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DC03195E-183F-4844-BD42-097F239A326D}" type="slidenum">
              <a:rPr lang="nb-NO" smtClean="0"/>
              <a:t>‹Nr.›</a:t>
            </a:fld>
            <a:endParaRPr lang="nb-NO"/>
          </a:p>
        </p:txBody>
      </p:sp>
    </p:spTree>
    <p:extLst>
      <p:ext uri="{BB962C8B-B14F-4D97-AF65-F5344CB8AC3E}">
        <p14:creationId xmlns:p14="http://schemas.microsoft.com/office/powerpoint/2010/main" val="2005757641"/>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dashHorz">
          <a:fgClr>
            <a:schemeClr val="accent1"/>
          </a:fgClr>
          <a:bgClr>
            <a:schemeClr val="bg1"/>
          </a:bgClr>
        </a:pattFill>
        <a:effectLst/>
      </p:bgPr>
    </p:bg>
    <p:spTree>
      <p:nvGrpSpPr>
        <p:cNvPr id="1" name="">
          <a:extLst>
            <a:ext uri="{FF2B5EF4-FFF2-40B4-BE49-F238E27FC236}">
              <a16:creationId xmlns:a16="http://schemas.microsoft.com/office/drawing/2014/main" id="{3140905B-07D7-5866-0B03-991F47DCBFC8}"/>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6FC4025-723A-C2CC-C7F8-C8E1CECDF107}"/>
              </a:ext>
            </a:extLst>
          </p:cNvPr>
          <p:cNvSpPr>
            <a:spLocks noGrp="1"/>
          </p:cNvSpPr>
          <p:nvPr>
            <p:ph type="body" idx="1"/>
          </p:nvPr>
        </p:nvSpPr>
        <p:spPr>
          <a:xfrm>
            <a:off x="756145" y="768588"/>
            <a:ext cx="4716740" cy="1517183"/>
          </a:xfrm>
        </p:spPr>
        <p:txBody>
          <a:bodyPr>
            <a:noAutofit/>
          </a:bodyPr>
          <a:lstStyle/>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sp>
        <p:nvSpPr>
          <p:cNvPr id="6" name="Plassholder for innhold 5">
            <a:extLst>
              <a:ext uri="{FF2B5EF4-FFF2-40B4-BE49-F238E27FC236}">
                <a16:creationId xmlns:a16="http://schemas.microsoft.com/office/drawing/2014/main" id="{B3C9E3B5-10A4-F153-C4FD-2DA7CB92D8D9}"/>
              </a:ext>
            </a:extLst>
          </p:cNvPr>
          <p:cNvSpPr>
            <a:spLocks noGrp="1"/>
          </p:cNvSpPr>
          <p:nvPr>
            <p:ph sz="half" idx="2"/>
          </p:nvPr>
        </p:nvSpPr>
        <p:spPr>
          <a:xfrm>
            <a:off x="6292753" y="768588"/>
            <a:ext cx="4866280" cy="4392691"/>
          </a:xfrm>
        </p:spPr>
        <p:txBody>
          <a:bodyPr>
            <a:normAutofit fontScale="62500" lnSpcReduction="20000"/>
          </a:bodyPr>
          <a:lstStyle/>
          <a:p>
            <a:pPr algn="just">
              <a:lnSpc>
                <a:spcPct val="110000"/>
              </a:lnSpc>
              <a:spcAft>
                <a:spcPts val="600"/>
              </a:spcAft>
              <a:buNone/>
            </a:pPr>
            <a:r>
              <a:rPr lang="nb-NO" sz="2800" kern="100" dirty="0">
                <a:effectLst/>
                <a:latin typeface="Century Schoolbook" panose="02040604050505020304" pitchFamily="18" charset="0"/>
                <a:ea typeface="Century Schoolbook" panose="02040604050505020304" pitchFamily="18" charset="0"/>
                <a:cs typeface="Times New Roman" panose="02020603050405020304" pitchFamily="18" charset="0"/>
              </a:rPr>
              <a:t>   </a:t>
            </a:r>
            <a:r>
              <a:rPr lang="sv-SE" sz="2600" b="1" kern="100" dirty="0">
                <a:latin typeface="Century Schoolbook" panose="02040604050505020304" pitchFamily="18" charset="0"/>
                <a:ea typeface="Century Schoolbook" panose="02040604050505020304" pitchFamily="18" charset="0"/>
                <a:cs typeface="Times New Roman" panose="02020603050405020304" pitchFamily="18" charset="0"/>
              </a:rPr>
              <a:t>Titta, peka, läs och skratta med Teddy! 
   Han kan se, skratta, tugga med tänderna, lukta, höra, simma på magen och han har två snabba fötter som han kan gå med. Enkel text och tydliga, färgglada illustrationer gör den här boken perfekt för de yngsta barnen.
   Boken om Teddys lärande om kroppen är humoristisk, och den kan starta viktiga samtal med de yngsta barnen om viktiga ämnen. 
    Illustrerad av: Agathe Skumgummibuss</a:t>
            </a:r>
            <a:endParaRPr lang="nb-NO" sz="2800" kern="100" dirty="0">
              <a:effectLst/>
              <a:latin typeface="Century Schoolbook" panose="02040604050505020304" pitchFamily="18" charset="0"/>
              <a:ea typeface="Century Schoolbook" panose="02040604050505020304" pitchFamily="18" charset="0"/>
              <a:cs typeface="Times New Roman" panose="02020603050405020304" pitchFamily="18" charset="0"/>
            </a:endParaRPr>
          </a:p>
          <a:p>
            <a:pPr marL="0" indent="0">
              <a:buNone/>
            </a:pPr>
            <a:endParaRPr lang="nb-NO" dirty="0"/>
          </a:p>
        </p:txBody>
      </p:sp>
      <p:pic>
        <p:nvPicPr>
          <p:cNvPr id="4" name="Bilde 3" descr="Et bilde som inneholder tekst, tegning, tegnefilm, illustrasjon&#10;&#10;KI-generert innhold kan være feil.">
            <a:extLst>
              <a:ext uri="{FF2B5EF4-FFF2-40B4-BE49-F238E27FC236}">
                <a16:creationId xmlns:a16="http://schemas.microsoft.com/office/drawing/2014/main" id="{B8BEAA20-F81F-934D-459F-85D7342F0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899249" cy="6858000"/>
          </a:xfrm>
          <a:prstGeom prst="rect">
            <a:avLst/>
          </a:prstGeom>
        </p:spPr>
      </p:pic>
    </p:spTree>
    <p:extLst>
      <p:ext uri="{BB962C8B-B14F-4D97-AF65-F5344CB8AC3E}">
        <p14:creationId xmlns:p14="http://schemas.microsoft.com/office/powerpoint/2010/main" val="55935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0C201-72CB-523E-8BC6-6529B8502FE5}"/>
            </a:ext>
          </a:extLst>
        </p:cNvPr>
        <p:cNvGrpSpPr/>
        <p:nvPr/>
      </p:nvGrpSpPr>
      <p:grpSpPr>
        <a:xfrm>
          <a:off x="0" y="0"/>
          <a:ext cx="0" cy="0"/>
          <a:chOff x="0" y="0"/>
          <a:chExt cx="0" cy="0"/>
        </a:xfrm>
      </p:grpSpPr>
      <p:cxnSp>
        <p:nvCxnSpPr>
          <p:cNvPr id="8" name="Rett linje 7">
            <a:extLst>
              <a:ext uri="{FF2B5EF4-FFF2-40B4-BE49-F238E27FC236}">
                <a16:creationId xmlns:a16="http://schemas.microsoft.com/office/drawing/2014/main" id="{DAAAF69E-0481-2C2C-2AC2-BF740328FC41}"/>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3" name="Bilde 2" descr="Et bilde som inneholder Barnekunst, sketch, kunst, tegning&#10;&#10;KI-generert innhold kan være feil.">
            <a:extLst>
              <a:ext uri="{FF2B5EF4-FFF2-40B4-BE49-F238E27FC236}">
                <a16:creationId xmlns:a16="http://schemas.microsoft.com/office/drawing/2014/main" id="{CF240E8F-49A0-E01E-9934-B810891EA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6446" y="833120"/>
            <a:ext cx="3785075" cy="4010791"/>
          </a:xfrm>
          <a:prstGeom prst="ellipse">
            <a:avLst/>
          </a:prstGeom>
          <a:ln>
            <a:noFill/>
          </a:ln>
          <a:effectLst>
            <a:softEdge rad="112500"/>
          </a:effectLst>
        </p:spPr>
      </p:pic>
      <p:sp>
        <p:nvSpPr>
          <p:cNvPr id="2" name="TekstSylinder 1">
            <a:extLst>
              <a:ext uri="{FF2B5EF4-FFF2-40B4-BE49-F238E27FC236}">
                <a16:creationId xmlns:a16="http://schemas.microsoft.com/office/drawing/2014/main" id="{49F07576-BC39-1535-3CB2-3AED129A42E3}"/>
              </a:ext>
            </a:extLst>
          </p:cNvPr>
          <p:cNvSpPr txBox="1"/>
          <p:nvPr/>
        </p:nvSpPr>
        <p:spPr>
          <a:xfrm>
            <a:off x="335283" y="833120"/>
            <a:ext cx="5595920" cy="2862322"/>
          </a:xfrm>
          <a:prstGeom prst="rect">
            <a:avLst/>
          </a:prstGeom>
          <a:noFill/>
        </p:spPr>
        <p:txBody>
          <a:bodyPr wrap="square" rtlCol="0">
            <a:spAutoFit/>
          </a:bodyPr>
          <a:lstStyle/>
          <a:p>
            <a:r>
              <a:rPr lang="sv-SE" sz="2000" b="1" i="0" dirty="0">
                <a:solidFill>
                  <a:srgbClr val="111111"/>
                </a:solidFill>
                <a:effectLst/>
                <a:latin typeface="Roboto" panose="02000000000000000000" pitchFamily="2" charset="0"/>
              </a:rPr>
              <a:t>           VILKEN DEL AV TEDDYS KROPP SER VI?</a:t>
            </a:r>
            <a:endParaRPr lang="nb-NO" sz="2000" b="1" dirty="0"/>
          </a:p>
          <a:p>
            <a:endParaRPr lang="nb-NO" sz="2000" b="1" dirty="0"/>
          </a:p>
          <a:p>
            <a:endParaRPr lang="nb-NO" sz="2000" b="1" dirty="0"/>
          </a:p>
          <a:p>
            <a:endParaRPr lang="nb-NO" sz="2000" b="1" dirty="0"/>
          </a:p>
          <a:p>
            <a:endParaRPr lang="nb-NO" sz="2000" b="1" dirty="0"/>
          </a:p>
          <a:p>
            <a:endParaRPr lang="nb-NO" sz="2000" b="1" dirty="0"/>
          </a:p>
          <a:p>
            <a:endParaRPr lang="nb-NO" sz="2000" b="1" dirty="0"/>
          </a:p>
          <a:p>
            <a:pPr algn="ctr"/>
            <a:r>
              <a:rPr lang="nb-NO" sz="4000" b="1" dirty="0"/>
              <a:t> MAGE  </a:t>
            </a:r>
          </a:p>
        </p:txBody>
      </p:sp>
      <p:sp>
        <p:nvSpPr>
          <p:cNvPr id="4" name="TekstSylinder 3">
            <a:extLst>
              <a:ext uri="{FF2B5EF4-FFF2-40B4-BE49-F238E27FC236}">
                <a16:creationId xmlns:a16="http://schemas.microsoft.com/office/drawing/2014/main" id="{FDFA6C7D-CDE0-5544-4BDE-3966CB0D8CB1}"/>
              </a:ext>
            </a:extLst>
          </p:cNvPr>
          <p:cNvSpPr txBox="1"/>
          <p:nvPr/>
        </p:nvSpPr>
        <p:spPr>
          <a:xfrm>
            <a:off x="2843532" y="6156356"/>
            <a:ext cx="579422" cy="246221"/>
          </a:xfrm>
          <a:prstGeom prst="rect">
            <a:avLst/>
          </a:prstGeom>
          <a:noFill/>
        </p:spPr>
        <p:txBody>
          <a:bodyPr wrap="square" rtlCol="0">
            <a:spAutoFit/>
          </a:bodyPr>
          <a:lstStyle/>
          <a:p>
            <a:r>
              <a:rPr lang="nb-NO" sz="1000" dirty="0"/>
              <a:t>17</a:t>
            </a:r>
          </a:p>
        </p:txBody>
      </p:sp>
      <p:sp>
        <p:nvSpPr>
          <p:cNvPr id="5" name="TekstSylinder 4">
            <a:extLst>
              <a:ext uri="{FF2B5EF4-FFF2-40B4-BE49-F238E27FC236}">
                <a16:creationId xmlns:a16="http://schemas.microsoft.com/office/drawing/2014/main" id="{682D1676-0C17-BAE7-D4C7-FC986DE6A756}"/>
              </a:ext>
            </a:extLst>
          </p:cNvPr>
          <p:cNvSpPr txBox="1"/>
          <p:nvPr/>
        </p:nvSpPr>
        <p:spPr>
          <a:xfrm>
            <a:off x="8742480" y="6156356"/>
            <a:ext cx="488887" cy="246221"/>
          </a:xfrm>
          <a:prstGeom prst="rect">
            <a:avLst/>
          </a:prstGeom>
          <a:noFill/>
        </p:spPr>
        <p:txBody>
          <a:bodyPr wrap="square" rtlCol="0">
            <a:spAutoFit/>
          </a:bodyPr>
          <a:lstStyle/>
          <a:p>
            <a:r>
              <a:rPr lang="nb-NO" sz="1000" dirty="0"/>
              <a:t>18</a:t>
            </a:r>
          </a:p>
        </p:txBody>
      </p:sp>
    </p:spTree>
    <p:extLst>
      <p:ext uri="{BB962C8B-B14F-4D97-AF65-F5344CB8AC3E}">
        <p14:creationId xmlns:p14="http://schemas.microsoft.com/office/powerpoint/2010/main" val="2291595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97E30-C82B-BDC1-7756-C36E4FA82B1C}"/>
            </a:ext>
          </a:extLst>
        </p:cNvPr>
        <p:cNvGrpSpPr/>
        <p:nvPr/>
      </p:nvGrpSpPr>
      <p:grpSpPr>
        <a:xfrm>
          <a:off x="0" y="0"/>
          <a:ext cx="0" cy="0"/>
          <a:chOff x="0" y="0"/>
          <a:chExt cx="0" cy="0"/>
        </a:xfrm>
      </p:grpSpPr>
      <p:cxnSp>
        <p:nvCxnSpPr>
          <p:cNvPr id="8" name="Rett linje 7">
            <a:extLst>
              <a:ext uri="{FF2B5EF4-FFF2-40B4-BE49-F238E27FC236}">
                <a16:creationId xmlns:a16="http://schemas.microsoft.com/office/drawing/2014/main" id="{1F2A72C3-D638-56EE-E7BF-34AFFE325718}"/>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11" name="Bilde 10" descr="Et bilde som inneholder sketch, Barnekunst, tegning, kunst&#10;&#10;KI-generert innhold kan være feil.">
            <a:extLst>
              <a:ext uri="{FF2B5EF4-FFF2-40B4-BE49-F238E27FC236}">
                <a16:creationId xmlns:a16="http://schemas.microsoft.com/office/drawing/2014/main" id="{2A2B5D15-5A56-1765-141C-2DDC27CDC6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4234" y="985520"/>
            <a:ext cx="4039046" cy="4185920"/>
          </a:xfrm>
          <a:prstGeom prst="ellipse">
            <a:avLst/>
          </a:prstGeom>
          <a:ln>
            <a:noFill/>
          </a:ln>
          <a:effectLst>
            <a:softEdge rad="112500"/>
          </a:effectLst>
        </p:spPr>
      </p:pic>
      <p:sp>
        <p:nvSpPr>
          <p:cNvPr id="3" name="TekstSylinder 2">
            <a:extLst>
              <a:ext uri="{FF2B5EF4-FFF2-40B4-BE49-F238E27FC236}">
                <a16:creationId xmlns:a16="http://schemas.microsoft.com/office/drawing/2014/main" id="{416EFF12-7780-B620-500B-BC813D3D1A52}"/>
              </a:ext>
            </a:extLst>
          </p:cNvPr>
          <p:cNvSpPr txBox="1"/>
          <p:nvPr/>
        </p:nvSpPr>
        <p:spPr>
          <a:xfrm>
            <a:off x="355603" y="1198880"/>
            <a:ext cx="5740397" cy="3785652"/>
          </a:xfrm>
          <a:prstGeom prst="rect">
            <a:avLst/>
          </a:prstGeom>
          <a:noFill/>
        </p:spPr>
        <p:txBody>
          <a:bodyPr wrap="square" rtlCol="0">
            <a:spAutoFit/>
          </a:bodyPr>
          <a:lstStyle/>
          <a:p>
            <a:r>
              <a:rPr lang="nb-NO" sz="2000" b="1" dirty="0"/>
              <a:t>HVILKEN DEL AV KROPPEN  TIL TEDDY SER VI? </a:t>
            </a:r>
          </a:p>
          <a:p>
            <a:endParaRPr lang="nb-NO" sz="2000" b="1" dirty="0"/>
          </a:p>
          <a:p>
            <a:endParaRPr lang="nb-NO" sz="2000" b="1" dirty="0"/>
          </a:p>
          <a:p>
            <a:endParaRPr lang="nb-NO" sz="2000" b="1" dirty="0"/>
          </a:p>
          <a:p>
            <a:endParaRPr lang="nb-NO" sz="2000" b="1" dirty="0"/>
          </a:p>
          <a:p>
            <a:endParaRPr lang="nb-NO" sz="2000" b="1" dirty="0"/>
          </a:p>
          <a:p>
            <a:endParaRPr lang="nb-NO" sz="2000" b="1" dirty="0"/>
          </a:p>
          <a:p>
            <a:endParaRPr lang="nb-NO" sz="2000" b="1" dirty="0"/>
          </a:p>
          <a:p>
            <a:endParaRPr lang="nb-NO" sz="2000" b="1" dirty="0"/>
          </a:p>
          <a:p>
            <a:endParaRPr lang="nb-NO" sz="2000" b="1" dirty="0"/>
          </a:p>
          <a:p>
            <a:pPr algn="ctr"/>
            <a:r>
              <a:rPr lang="nb-NO" sz="4000" b="1" dirty="0"/>
              <a:t>BEINA </a:t>
            </a:r>
          </a:p>
        </p:txBody>
      </p:sp>
      <p:sp>
        <p:nvSpPr>
          <p:cNvPr id="2" name="TekstSylinder 1">
            <a:extLst>
              <a:ext uri="{FF2B5EF4-FFF2-40B4-BE49-F238E27FC236}">
                <a16:creationId xmlns:a16="http://schemas.microsoft.com/office/drawing/2014/main" id="{5B47C583-2065-8124-7C1D-C76F51396357}"/>
              </a:ext>
            </a:extLst>
          </p:cNvPr>
          <p:cNvSpPr txBox="1"/>
          <p:nvPr/>
        </p:nvSpPr>
        <p:spPr>
          <a:xfrm>
            <a:off x="2935211" y="6060301"/>
            <a:ext cx="581180" cy="246221"/>
          </a:xfrm>
          <a:prstGeom prst="rect">
            <a:avLst/>
          </a:prstGeom>
          <a:noFill/>
        </p:spPr>
        <p:txBody>
          <a:bodyPr wrap="square" rtlCol="0">
            <a:spAutoFit/>
          </a:bodyPr>
          <a:lstStyle/>
          <a:p>
            <a:r>
              <a:rPr lang="nb-NO" sz="1000" dirty="0"/>
              <a:t>19</a:t>
            </a:r>
          </a:p>
        </p:txBody>
      </p:sp>
      <p:sp>
        <p:nvSpPr>
          <p:cNvPr id="4" name="TekstSylinder 3">
            <a:extLst>
              <a:ext uri="{FF2B5EF4-FFF2-40B4-BE49-F238E27FC236}">
                <a16:creationId xmlns:a16="http://schemas.microsoft.com/office/drawing/2014/main" id="{CD5EF528-CE23-B042-6C5D-072283BB3B24}"/>
              </a:ext>
            </a:extLst>
          </p:cNvPr>
          <p:cNvSpPr txBox="1"/>
          <p:nvPr/>
        </p:nvSpPr>
        <p:spPr>
          <a:xfrm>
            <a:off x="8863342" y="6060301"/>
            <a:ext cx="556409" cy="246221"/>
          </a:xfrm>
          <a:prstGeom prst="rect">
            <a:avLst/>
          </a:prstGeom>
          <a:noFill/>
        </p:spPr>
        <p:txBody>
          <a:bodyPr wrap="square" rtlCol="0">
            <a:spAutoFit/>
          </a:bodyPr>
          <a:lstStyle/>
          <a:p>
            <a:r>
              <a:rPr lang="nb-NO" sz="1000" dirty="0"/>
              <a:t>20</a:t>
            </a:r>
          </a:p>
        </p:txBody>
      </p:sp>
    </p:spTree>
    <p:extLst>
      <p:ext uri="{BB962C8B-B14F-4D97-AF65-F5344CB8AC3E}">
        <p14:creationId xmlns:p14="http://schemas.microsoft.com/office/powerpoint/2010/main" val="2363686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lassholder for innhold 5" descr="Et bilde som inneholder Menneskeansikt, person, smil, mann&#10;&#10;KI-generert innhold kan være feil.">
            <a:extLst>
              <a:ext uri="{FF2B5EF4-FFF2-40B4-BE49-F238E27FC236}">
                <a16:creationId xmlns:a16="http://schemas.microsoft.com/office/drawing/2014/main" id="{B9CBEEAB-AC48-3CEF-E414-AE7A5642BFB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b="4924"/>
          <a:stretch/>
        </p:blipFill>
        <p:spPr>
          <a:xfrm>
            <a:off x="20" y="10"/>
            <a:ext cx="5409897" cy="6857990"/>
          </a:xfrm>
          <a:prstGeom prst="rect">
            <a:avLst/>
          </a:prstGeom>
        </p:spPr>
      </p:pic>
      <p:sp>
        <p:nvSpPr>
          <p:cNvPr id="4" name="Plassholder for innhold 3">
            <a:extLst>
              <a:ext uri="{FF2B5EF4-FFF2-40B4-BE49-F238E27FC236}">
                <a16:creationId xmlns:a16="http://schemas.microsoft.com/office/drawing/2014/main" id="{EF31CCF7-FC97-D8CF-271B-73D429B59306}"/>
              </a:ext>
            </a:extLst>
          </p:cNvPr>
          <p:cNvSpPr>
            <a:spLocks noGrp="1"/>
          </p:cNvSpPr>
          <p:nvPr>
            <p:ph sz="half" idx="2"/>
          </p:nvPr>
        </p:nvSpPr>
        <p:spPr>
          <a:xfrm>
            <a:off x="6614160" y="1168400"/>
            <a:ext cx="4242039" cy="4365175"/>
          </a:xfrm>
        </p:spPr>
        <p:txBody>
          <a:bodyPr vert="horz" lIns="91440" tIns="45720" rIns="91440" bIns="45720" rtlCol="0" anchor="t">
            <a:normAutofit fontScale="92500" lnSpcReduction="20000"/>
          </a:bodyPr>
          <a:lstStyle/>
          <a:p>
            <a:pPr marL="0" indent="0" algn="just">
              <a:spcBef>
                <a:spcPts val="1200"/>
              </a:spcBef>
              <a:spcAft>
                <a:spcPts val="1200"/>
              </a:spcAft>
              <a:buNone/>
            </a:pPr>
            <a:r>
              <a:rPr lang="en-US" sz="2000" dirty="0">
                <a:solidFill>
                  <a:schemeClr val="tx1">
                    <a:lumMod val="65000"/>
                    <a:lumOff val="35000"/>
                  </a:schemeClr>
                </a:solidFill>
                <a:effectLst/>
              </a:rPr>
              <a:t>Cato Thorsen - </a:t>
            </a:r>
            <a:r>
              <a:rPr lang="en-US" sz="2000" dirty="0" err="1">
                <a:solidFill>
                  <a:schemeClr val="tx1">
                    <a:lumMod val="65000"/>
                    <a:lumOff val="35000"/>
                  </a:schemeClr>
                </a:solidFill>
                <a:effectLst/>
              </a:rPr>
              <a:t>forfatter</a:t>
            </a:r>
            <a:r>
              <a:rPr lang="en-US" sz="2000" dirty="0">
                <a:solidFill>
                  <a:schemeClr val="tx1">
                    <a:lumMod val="65000"/>
                    <a:lumOff val="35000"/>
                  </a:schemeClr>
                </a:solidFill>
                <a:effectLst/>
              </a:rPr>
              <a:t> </a:t>
            </a:r>
          </a:p>
          <a:p>
            <a:pPr marL="0" indent="0" algn="just">
              <a:spcBef>
                <a:spcPts val="1200"/>
              </a:spcBef>
              <a:spcAft>
                <a:spcPts val="1200"/>
              </a:spcAft>
              <a:buNone/>
            </a:pPr>
            <a:r>
              <a:rPr lang="sv-SE" sz="2000" dirty="0">
                <a:solidFill>
                  <a:schemeClr val="tx1">
                    <a:lumMod val="65000"/>
                    <a:lumOff val="35000"/>
                  </a:schemeClr>
                </a:solidFill>
              </a:rPr>
              <a:t>Mitt namn är Cato Thorsen och jag bor i Oslo. Jag är utbildad barn- och ungdomsarbetare och arbetar inom detta område. På min fritid skriver jag sagor för barn – en del korta och en del lite längre. Jag började skriva barnböcker 2013 och tycker att det är en väldigt fin hobby. Jag gillar att kunna skapa nya universum från min fantasi. Besök gärna min hemsida: www.cato-thorsenforfatter.com
Hälsningar Cato Thorsen</a:t>
            </a:r>
            <a:endParaRPr lang="en-US" sz="1400" dirty="0">
              <a:solidFill>
                <a:schemeClr val="tx1">
                  <a:lumMod val="65000"/>
                  <a:lumOff val="35000"/>
                </a:schemeClr>
              </a:solidFill>
            </a:endParaRPr>
          </a:p>
        </p:txBody>
      </p:sp>
    </p:spTree>
    <p:extLst>
      <p:ext uri="{BB962C8B-B14F-4D97-AF65-F5344CB8AC3E}">
        <p14:creationId xmlns:p14="http://schemas.microsoft.com/office/powerpoint/2010/main" val="3043885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8760-AFF1-AA8C-0714-2CA9982C3C3C}"/>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C5C3236C-39E5-6ED6-2288-809B60BDDC19}"/>
              </a:ext>
            </a:extLst>
          </p:cNvPr>
          <p:cNvSpPr>
            <a:spLocks noGrp="1"/>
          </p:cNvSpPr>
          <p:nvPr>
            <p:ph type="body" idx="1"/>
          </p:nvPr>
        </p:nvSpPr>
        <p:spPr>
          <a:xfrm>
            <a:off x="-1019160" y="1076065"/>
            <a:ext cx="8232757" cy="4968240"/>
          </a:xfrm>
        </p:spPr>
        <p:txBody>
          <a:bodyPr>
            <a:noAutofit/>
          </a:bodyPr>
          <a:lstStyle/>
          <a:p>
            <a:r>
              <a:rPr lang="sv-SE" sz="2000" b="1" dirty="0">
                <a:solidFill>
                  <a:prstClr val="black"/>
                </a:solidFill>
                <a:latin typeface="Aptos Display" panose="02110004020202020204"/>
                <a:ea typeface="+mj-ea"/>
                <a:cs typeface="+mj-cs"/>
              </a:rPr>
              <a:t>VILKEN DEL AV TEDDYS KROPP SER VI?</a:t>
            </a:r>
            <a:endParaRPr lang="en-US" sz="2000" b="1" dirty="0">
              <a:solidFill>
                <a:prstClr val="black"/>
              </a:solidFill>
              <a:latin typeface="Aptos Display" panose="02110004020202020204"/>
              <a:ea typeface="+mj-ea"/>
              <a:cs typeface="+mj-cs"/>
            </a:endParaRPr>
          </a:p>
          <a:p>
            <a:pPr algn="ctr"/>
            <a:endParaRPr lang="en-US" sz="2000" dirty="0">
              <a:solidFill>
                <a:prstClr val="black"/>
              </a:solidFill>
              <a:latin typeface="Aptos Display" panose="02110004020202020204"/>
              <a:ea typeface="+mj-ea"/>
              <a:cs typeface="+mj-cs"/>
            </a:endParaRPr>
          </a:p>
          <a:p>
            <a:pPr algn="ctr"/>
            <a:endParaRPr lang="en-US" sz="2000" dirty="0">
              <a:solidFill>
                <a:prstClr val="black"/>
              </a:solidFill>
              <a:latin typeface="Aptos Display" panose="02110004020202020204"/>
              <a:ea typeface="+mj-ea"/>
              <a:cs typeface="+mj-cs"/>
            </a:endParaRPr>
          </a:p>
          <a:p>
            <a:pPr algn="ctr"/>
            <a:endParaRPr lang="en-US" sz="2000" dirty="0">
              <a:solidFill>
                <a:prstClr val="black"/>
              </a:solidFill>
              <a:latin typeface="Aptos Display" panose="02110004020202020204"/>
              <a:ea typeface="+mj-ea"/>
              <a:cs typeface="+mj-cs"/>
            </a:endParaRPr>
          </a:p>
          <a:p>
            <a:r>
              <a:rPr lang="en-US" sz="4000" dirty="0">
                <a:solidFill>
                  <a:prstClr val="black"/>
                </a:solidFill>
                <a:latin typeface="Aptos Display" panose="02110004020202020204"/>
                <a:ea typeface="+mj-ea"/>
                <a:cs typeface="+mj-cs"/>
              </a:rPr>
              <a:t> HUVUD</a:t>
            </a: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r>
              <a:rPr lang="en-US" sz="1800" b="0" dirty="0">
                <a:solidFill>
                  <a:prstClr val="black"/>
                </a:solidFill>
                <a:latin typeface="Aptos Display" panose="02110004020202020204"/>
                <a:ea typeface="+mj-ea"/>
                <a:cs typeface="+mj-cs"/>
              </a:rPr>
              <a:t> </a:t>
            </a:r>
          </a:p>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cxnSp>
        <p:nvCxnSpPr>
          <p:cNvPr id="8" name="Rett linje 7">
            <a:extLst>
              <a:ext uri="{FF2B5EF4-FFF2-40B4-BE49-F238E27FC236}">
                <a16:creationId xmlns:a16="http://schemas.microsoft.com/office/drawing/2014/main" id="{552D0A35-9F0B-D828-7E66-D2FFE191170B}"/>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10" name="Bilde 9" descr="Et bilde som inneholder sketch, tegning, illustrasjon, Barnekunst&#10;&#10;KI-generert innhold kan være feil.">
            <a:extLst>
              <a:ext uri="{FF2B5EF4-FFF2-40B4-BE49-F238E27FC236}">
                <a16:creationId xmlns:a16="http://schemas.microsoft.com/office/drawing/2014/main" id="{430B41F8-405E-9A42-8C14-2B292705A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3597" y="1076065"/>
            <a:ext cx="4011512" cy="4228350"/>
          </a:xfrm>
          <a:prstGeom prst="ellipse">
            <a:avLst/>
          </a:prstGeom>
          <a:ln>
            <a:noFill/>
          </a:ln>
          <a:effectLst>
            <a:softEdge rad="112500"/>
          </a:effectLst>
        </p:spPr>
      </p:pic>
      <p:sp>
        <p:nvSpPr>
          <p:cNvPr id="2" name="TekstSylinder 1">
            <a:extLst>
              <a:ext uri="{FF2B5EF4-FFF2-40B4-BE49-F238E27FC236}">
                <a16:creationId xmlns:a16="http://schemas.microsoft.com/office/drawing/2014/main" id="{78FB191E-0E5E-CDC5-EA56-794287ACD386}"/>
              </a:ext>
            </a:extLst>
          </p:cNvPr>
          <p:cNvSpPr txBox="1"/>
          <p:nvPr/>
        </p:nvSpPr>
        <p:spPr>
          <a:xfrm>
            <a:off x="2918627" y="5958709"/>
            <a:ext cx="357182" cy="246221"/>
          </a:xfrm>
          <a:prstGeom prst="rect">
            <a:avLst/>
          </a:prstGeom>
          <a:noFill/>
        </p:spPr>
        <p:txBody>
          <a:bodyPr wrap="square" rtlCol="0">
            <a:spAutoFit/>
          </a:bodyPr>
          <a:lstStyle/>
          <a:p>
            <a:r>
              <a:rPr lang="nb-NO" sz="1000" dirty="0"/>
              <a:t>1</a:t>
            </a:r>
          </a:p>
        </p:txBody>
      </p:sp>
      <p:sp>
        <p:nvSpPr>
          <p:cNvPr id="5" name="TekstSylinder 4">
            <a:extLst>
              <a:ext uri="{FF2B5EF4-FFF2-40B4-BE49-F238E27FC236}">
                <a16:creationId xmlns:a16="http://schemas.microsoft.com/office/drawing/2014/main" id="{853791AC-4EAD-FCCD-C0DE-585426104149}"/>
              </a:ext>
            </a:extLst>
          </p:cNvPr>
          <p:cNvSpPr txBox="1"/>
          <p:nvPr/>
        </p:nvSpPr>
        <p:spPr>
          <a:xfrm>
            <a:off x="9028930" y="5958708"/>
            <a:ext cx="488886" cy="246221"/>
          </a:xfrm>
          <a:prstGeom prst="rect">
            <a:avLst/>
          </a:prstGeom>
          <a:noFill/>
        </p:spPr>
        <p:txBody>
          <a:bodyPr wrap="square" rtlCol="0">
            <a:spAutoFit/>
          </a:bodyPr>
          <a:lstStyle/>
          <a:p>
            <a:r>
              <a:rPr lang="nb-NO" sz="1000" dirty="0"/>
              <a:t>2</a:t>
            </a:r>
          </a:p>
        </p:txBody>
      </p:sp>
    </p:spTree>
    <p:extLst>
      <p:ext uri="{BB962C8B-B14F-4D97-AF65-F5344CB8AC3E}">
        <p14:creationId xmlns:p14="http://schemas.microsoft.com/office/powerpoint/2010/main" val="264618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1A32-2938-48F1-63F6-C93E0AA00C7C}"/>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8CFFE3AB-DBC8-A91F-1084-7BE0233E9D2D}"/>
              </a:ext>
            </a:extLst>
          </p:cNvPr>
          <p:cNvSpPr>
            <a:spLocks noGrp="1"/>
          </p:cNvSpPr>
          <p:nvPr>
            <p:ph type="body" idx="1"/>
          </p:nvPr>
        </p:nvSpPr>
        <p:spPr>
          <a:xfrm>
            <a:off x="-1019160" y="436880"/>
            <a:ext cx="8232757" cy="4811395"/>
          </a:xfrm>
        </p:spPr>
        <p:txBody>
          <a:bodyPr>
            <a:noAutofit/>
          </a:bodyPr>
          <a:lstStyle/>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cxnSp>
        <p:nvCxnSpPr>
          <p:cNvPr id="8" name="Rett linje 7">
            <a:extLst>
              <a:ext uri="{FF2B5EF4-FFF2-40B4-BE49-F238E27FC236}">
                <a16:creationId xmlns:a16="http://schemas.microsoft.com/office/drawing/2014/main" id="{7CCA1D1A-302D-2AAD-B675-B970BB1B3B61}"/>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sp>
        <p:nvSpPr>
          <p:cNvPr id="5" name="TekstSylinder 4">
            <a:extLst>
              <a:ext uri="{FF2B5EF4-FFF2-40B4-BE49-F238E27FC236}">
                <a16:creationId xmlns:a16="http://schemas.microsoft.com/office/drawing/2014/main" id="{27D20E6C-922F-AA87-684B-623126DF5280}"/>
              </a:ext>
            </a:extLst>
          </p:cNvPr>
          <p:cNvSpPr txBox="1"/>
          <p:nvPr/>
        </p:nvSpPr>
        <p:spPr>
          <a:xfrm>
            <a:off x="-292100" y="1222355"/>
            <a:ext cx="6609080" cy="3631763"/>
          </a:xfrm>
          <a:prstGeom prst="rect">
            <a:avLst/>
          </a:prstGeom>
          <a:noFill/>
        </p:spPr>
        <p:txBody>
          <a:bodyPr wrap="square">
            <a:spAutoFit/>
          </a:bodyPr>
          <a:lstStyle/>
          <a:p>
            <a:pPr lvl="0" algn="ctr" defTabSz="914400">
              <a:defRPr/>
            </a:pPr>
            <a:r>
              <a:rPr lang="sv-SE" sz="2000" b="1" dirty="0">
                <a:solidFill>
                  <a:prstClr val="black"/>
                </a:solidFill>
                <a:latin typeface="Aptos Display" panose="02110004020202020204"/>
              </a:rPr>
              <a:t>VILKEN DEL AV TEDDYS KROPP SER VI?</a:t>
            </a: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dirty="0">
              <a:solidFill>
                <a:prstClr val="black"/>
              </a:solidFill>
              <a:latin typeface="Aptos Display"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b-NO" sz="4000" b="0" i="0" dirty="0">
                <a:solidFill>
                  <a:srgbClr val="111111"/>
                </a:solidFill>
                <a:effectLst/>
                <a:latin typeface="Roboto" panose="02000000000000000000" pitchFamily="2" charset="0"/>
              </a:rPr>
              <a:t>NÄSA</a:t>
            </a:r>
            <a:endParaRPr kumimoji="0" lang="en-US" sz="40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pic>
        <p:nvPicPr>
          <p:cNvPr id="9" name="Bilde 8" descr="Et bilde som inneholder sketch, kunst, tegning, Barnekunst&#10;&#10;KI-generert innhold kan være feil.">
            <a:extLst>
              <a:ext uri="{FF2B5EF4-FFF2-40B4-BE49-F238E27FC236}">
                <a16:creationId xmlns:a16="http://schemas.microsoft.com/office/drawing/2014/main" id="{AAA4F4E9-6AD7-4966-2BC4-56EE18471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3709" y="1222355"/>
            <a:ext cx="3874730" cy="3735725"/>
          </a:xfrm>
          <a:prstGeom prst="ellipse">
            <a:avLst/>
          </a:prstGeom>
          <a:ln>
            <a:noFill/>
          </a:ln>
          <a:effectLst>
            <a:softEdge rad="112500"/>
          </a:effectLst>
        </p:spPr>
      </p:pic>
      <p:sp>
        <p:nvSpPr>
          <p:cNvPr id="2" name="TekstSylinder 1">
            <a:extLst>
              <a:ext uri="{FF2B5EF4-FFF2-40B4-BE49-F238E27FC236}">
                <a16:creationId xmlns:a16="http://schemas.microsoft.com/office/drawing/2014/main" id="{343140C7-D18A-A916-5E75-AC87206E83D5}"/>
              </a:ext>
            </a:extLst>
          </p:cNvPr>
          <p:cNvSpPr txBox="1"/>
          <p:nvPr/>
        </p:nvSpPr>
        <p:spPr>
          <a:xfrm>
            <a:off x="2952362" y="5992892"/>
            <a:ext cx="289711" cy="246221"/>
          </a:xfrm>
          <a:prstGeom prst="rect">
            <a:avLst/>
          </a:prstGeom>
          <a:noFill/>
        </p:spPr>
        <p:txBody>
          <a:bodyPr wrap="square" rtlCol="0">
            <a:spAutoFit/>
          </a:bodyPr>
          <a:lstStyle/>
          <a:p>
            <a:r>
              <a:rPr lang="nb-NO" sz="1000" dirty="0"/>
              <a:t>3</a:t>
            </a:r>
          </a:p>
        </p:txBody>
      </p:sp>
      <p:sp>
        <p:nvSpPr>
          <p:cNvPr id="4" name="TekstSylinder 3">
            <a:extLst>
              <a:ext uri="{FF2B5EF4-FFF2-40B4-BE49-F238E27FC236}">
                <a16:creationId xmlns:a16="http://schemas.microsoft.com/office/drawing/2014/main" id="{E79C76E2-53E7-8BA6-9556-101F1DA2D13B}"/>
              </a:ext>
            </a:extLst>
          </p:cNvPr>
          <p:cNvSpPr txBox="1"/>
          <p:nvPr/>
        </p:nvSpPr>
        <p:spPr>
          <a:xfrm>
            <a:off x="9099668" y="5992892"/>
            <a:ext cx="461774" cy="246221"/>
          </a:xfrm>
          <a:prstGeom prst="rect">
            <a:avLst/>
          </a:prstGeom>
          <a:noFill/>
        </p:spPr>
        <p:txBody>
          <a:bodyPr wrap="square" rtlCol="0">
            <a:spAutoFit/>
          </a:bodyPr>
          <a:lstStyle/>
          <a:p>
            <a:r>
              <a:rPr lang="nb-NO" sz="1000" dirty="0"/>
              <a:t>4</a:t>
            </a:r>
          </a:p>
        </p:txBody>
      </p:sp>
    </p:spTree>
    <p:extLst>
      <p:ext uri="{BB962C8B-B14F-4D97-AF65-F5344CB8AC3E}">
        <p14:creationId xmlns:p14="http://schemas.microsoft.com/office/powerpoint/2010/main" val="343135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D8522-D8D8-0B0F-92B4-57E824D4BFF0}"/>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9E2148E0-4505-BC49-0D51-5B63A881BB42}"/>
              </a:ext>
            </a:extLst>
          </p:cNvPr>
          <p:cNvSpPr>
            <a:spLocks noGrp="1"/>
          </p:cNvSpPr>
          <p:nvPr>
            <p:ph type="body" idx="1"/>
          </p:nvPr>
        </p:nvSpPr>
        <p:spPr>
          <a:xfrm>
            <a:off x="-1019160" y="436880"/>
            <a:ext cx="8232757" cy="4811395"/>
          </a:xfrm>
        </p:spPr>
        <p:txBody>
          <a:bodyPr>
            <a:noAutofit/>
          </a:bodyPr>
          <a:lstStyle/>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cxnSp>
        <p:nvCxnSpPr>
          <p:cNvPr id="8" name="Rett linje 7">
            <a:extLst>
              <a:ext uri="{FF2B5EF4-FFF2-40B4-BE49-F238E27FC236}">
                <a16:creationId xmlns:a16="http://schemas.microsoft.com/office/drawing/2014/main" id="{D82AFD6C-289D-13A4-9BC4-46DA4CFEE0F2}"/>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sp>
        <p:nvSpPr>
          <p:cNvPr id="10" name="TekstSylinder 9">
            <a:extLst>
              <a:ext uri="{FF2B5EF4-FFF2-40B4-BE49-F238E27FC236}">
                <a16:creationId xmlns:a16="http://schemas.microsoft.com/office/drawing/2014/main" id="{3F69DE5D-24B0-96C9-8BFF-2AA9690D2AA0}"/>
              </a:ext>
            </a:extLst>
          </p:cNvPr>
          <p:cNvSpPr txBox="1"/>
          <p:nvPr/>
        </p:nvSpPr>
        <p:spPr>
          <a:xfrm>
            <a:off x="-210821" y="1609725"/>
            <a:ext cx="6609080" cy="4388445"/>
          </a:xfrm>
          <a:prstGeom prst="rect">
            <a:avLst/>
          </a:prstGeom>
          <a:noFill/>
        </p:spPr>
        <p:txBody>
          <a:bodyPr wrap="square">
            <a:spAutoFit/>
          </a:bodyPr>
          <a:lstStyle/>
          <a:p>
            <a:pPr lvl="0" algn="ctr" defTabSz="914400">
              <a:lnSpc>
                <a:spcPct val="90000"/>
              </a:lnSpc>
              <a:spcBef>
                <a:spcPts val="1000"/>
              </a:spcBef>
              <a:defRPr/>
            </a:pPr>
            <a:r>
              <a:rPr lang="sv-SE" sz="2000" b="1" dirty="0">
                <a:solidFill>
                  <a:prstClr val="black"/>
                </a:solidFill>
                <a:latin typeface="Aptos Display" panose="02110004020202020204"/>
              </a:rPr>
              <a:t>VILKEN DEL AV TEDDYS KROPP SER VI?</a:t>
            </a:r>
            <a:endParaRPr lang="en-US" sz="2000"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sz="4000" b="0" i="0" dirty="0">
                <a:solidFill>
                  <a:srgbClr val="111111"/>
                </a:solidFill>
                <a:effectLst/>
                <a:latin typeface="Roboto" panose="02000000000000000000" pitchFamily="2" charset="0"/>
              </a:rPr>
              <a:t>ÖAR</a:t>
            </a:r>
            <a:br>
              <a:rPr lang="nb-NO" sz="4000" dirty="0"/>
            </a:br>
            <a:endParaRPr kumimoji="0" lang="en-US" sz="4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pic>
        <p:nvPicPr>
          <p:cNvPr id="14" name="Bilde 13" descr="Et bilde som inneholder sketch, Barnekunst, tegning, tegnefilm&#10;&#10;KI-generert innhold kan være feil.">
            <a:extLst>
              <a:ext uri="{FF2B5EF4-FFF2-40B4-BE49-F238E27FC236}">
                <a16:creationId xmlns:a16="http://schemas.microsoft.com/office/drawing/2014/main" id="{2C9D351A-F172-AE4A-5A9A-ADFF174C0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361" y="1609725"/>
            <a:ext cx="3542088" cy="3494006"/>
          </a:xfrm>
          <a:prstGeom prst="ellipse">
            <a:avLst/>
          </a:prstGeom>
          <a:ln>
            <a:noFill/>
          </a:ln>
          <a:effectLst>
            <a:softEdge rad="112500"/>
          </a:effectLst>
        </p:spPr>
      </p:pic>
      <p:sp>
        <p:nvSpPr>
          <p:cNvPr id="2" name="TekstSylinder 1">
            <a:extLst>
              <a:ext uri="{FF2B5EF4-FFF2-40B4-BE49-F238E27FC236}">
                <a16:creationId xmlns:a16="http://schemas.microsoft.com/office/drawing/2014/main" id="{1295CE79-42E9-3620-8B8A-CED6A2242AED}"/>
              </a:ext>
            </a:extLst>
          </p:cNvPr>
          <p:cNvSpPr txBox="1"/>
          <p:nvPr/>
        </p:nvSpPr>
        <p:spPr>
          <a:xfrm>
            <a:off x="2871913" y="5984374"/>
            <a:ext cx="443612" cy="246221"/>
          </a:xfrm>
          <a:prstGeom prst="rect">
            <a:avLst/>
          </a:prstGeom>
          <a:noFill/>
        </p:spPr>
        <p:txBody>
          <a:bodyPr wrap="square" rtlCol="0">
            <a:spAutoFit/>
          </a:bodyPr>
          <a:lstStyle/>
          <a:p>
            <a:r>
              <a:rPr lang="nb-NO" sz="1000" dirty="0"/>
              <a:t>5</a:t>
            </a:r>
          </a:p>
        </p:txBody>
      </p:sp>
      <p:sp>
        <p:nvSpPr>
          <p:cNvPr id="4" name="TekstSylinder 3">
            <a:extLst>
              <a:ext uri="{FF2B5EF4-FFF2-40B4-BE49-F238E27FC236}">
                <a16:creationId xmlns:a16="http://schemas.microsoft.com/office/drawing/2014/main" id="{D2A194B9-3FBE-B51A-2821-D1667A54AED2}"/>
              </a:ext>
            </a:extLst>
          </p:cNvPr>
          <p:cNvSpPr txBox="1"/>
          <p:nvPr/>
        </p:nvSpPr>
        <p:spPr>
          <a:xfrm>
            <a:off x="9181702" y="6071304"/>
            <a:ext cx="276769" cy="246221"/>
          </a:xfrm>
          <a:prstGeom prst="rect">
            <a:avLst/>
          </a:prstGeom>
          <a:noFill/>
        </p:spPr>
        <p:txBody>
          <a:bodyPr wrap="square" rtlCol="0">
            <a:spAutoFit/>
          </a:bodyPr>
          <a:lstStyle/>
          <a:p>
            <a:r>
              <a:rPr lang="nb-NO" sz="1000" dirty="0"/>
              <a:t>6</a:t>
            </a:r>
          </a:p>
        </p:txBody>
      </p:sp>
    </p:spTree>
    <p:extLst>
      <p:ext uri="{BB962C8B-B14F-4D97-AF65-F5344CB8AC3E}">
        <p14:creationId xmlns:p14="http://schemas.microsoft.com/office/powerpoint/2010/main" val="292244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66F98-EE64-B5FF-1F16-160807B78D9D}"/>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DB18A211-F7F8-2523-7237-96BCA4850C48}"/>
              </a:ext>
            </a:extLst>
          </p:cNvPr>
          <p:cNvSpPr>
            <a:spLocks noGrp="1"/>
          </p:cNvSpPr>
          <p:nvPr>
            <p:ph type="body" idx="1"/>
          </p:nvPr>
        </p:nvSpPr>
        <p:spPr>
          <a:xfrm>
            <a:off x="-1019160" y="436880"/>
            <a:ext cx="8232757" cy="4811395"/>
          </a:xfrm>
        </p:spPr>
        <p:txBody>
          <a:bodyPr>
            <a:noAutofit/>
          </a:bodyPr>
          <a:lstStyle/>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cxnSp>
        <p:nvCxnSpPr>
          <p:cNvPr id="8" name="Rett linje 7">
            <a:extLst>
              <a:ext uri="{FF2B5EF4-FFF2-40B4-BE49-F238E27FC236}">
                <a16:creationId xmlns:a16="http://schemas.microsoft.com/office/drawing/2014/main" id="{13AC7B5D-61B7-9C4C-1A35-F9B4777CFC2E}"/>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sp>
        <p:nvSpPr>
          <p:cNvPr id="5" name="TekstSylinder 4">
            <a:extLst>
              <a:ext uri="{FF2B5EF4-FFF2-40B4-BE49-F238E27FC236}">
                <a16:creationId xmlns:a16="http://schemas.microsoft.com/office/drawing/2014/main" id="{79107314-48C2-0688-EA16-F2C71DDA95B8}"/>
              </a:ext>
            </a:extLst>
          </p:cNvPr>
          <p:cNvSpPr txBox="1"/>
          <p:nvPr/>
        </p:nvSpPr>
        <p:spPr>
          <a:xfrm>
            <a:off x="-207322" y="1160802"/>
            <a:ext cx="6609080" cy="3429208"/>
          </a:xfrm>
          <a:prstGeom prst="rect">
            <a:avLst/>
          </a:prstGeom>
          <a:noFill/>
        </p:spPr>
        <p:txBody>
          <a:bodyPr wrap="square">
            <a:spAutoFit/>
          </a:bodyPr>
          <a:lstStyle/>
          <a:p>
            <a:pPr lvl="0" algn="ctr" defTabSz="914400">
              <a:lnSpc>
                <a:spcPct val="90000"/>
              </a:lnSpc>
              <a:spcBef>
                <a:spcPts val="1000"/>
              </a:spcBef>
              <a:defRPr/>
            </a:pPr>
            <a:r>
              <a:rPr lang="sv-SE" sz="2000" b="1" dirty="0">
                <a:solidFill>
                  <a:prstClr val="black"/>
                </a:solidFill>
                <a:latin typeface="Aptos Display" panose="02110004020202020204"/>
              </a:rPr>
              <a:t>VILKEN DEL AV TEDDYS KROPP SER VI?</a:t>
            </a: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sz="4000" b="0" i="0" dirty="0">
                <a:solidFill>
                  <a:srgbClr val="111111"/>
                </a:solidFill>
                <a:effectLst/>
                <a:latin typeface="Roboto" panose="02000000000000000000" pitchFamily="2" charset="0"/>
              </a:rPr>
              <a:t>ÖRON</a:t>
            </a:r>
            <a:endParaRPr kumimoji="0" lang="en-US" sz="40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pic>
        <p:nvPicPr>
          <p:cNvPr id="11" name="Bilde 10" descr="Et bilde som inneholder tekst, sketch, tegning, Barnekunst&#10;&#10;KI-generert innhold kan være feil.">
            <a:extLst>
              <a:ext uri="{FF2B5EF4-FFF2-40B4-BE49-F238E27FC236}">
                <a16:creationId xmlns:a16="http://schemas.microsoft.com/office/drawing/2014/main" id="{4D015D83-7384-CAA3-9950-3EB2B15598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3595" y="1160802"/>
            <a:ext cx="4016387" cy="4087473"/>
          </a:xfrm>
          <a:prstGeom prst="ellipse">
            <a:avLst/>
          </a:prstGeom>
          <a:ln>
            <a:noFill/>
          </a:ln>
          <a:effectLst>
            <a:softEdge rad="112500"/>
          </a:effectLst>
        </p:spPr>
      </p:pic>
      <p:sp>
        <p:nvSpPr>
          <p:cNvPr id="2" name="TekstSylinder 1">
            <a:extLst>
              <a:ext uri="{FF2B5EF4-FFF2-40B4-BE49-F238E27FC236}">
                <a16:creationId xmlns:a16="http://schemas.microsoft.com/office/drawing/2014/main" id="{E3E892D0-2885-5D9C-9057-DF97107CA853}"/>
              </a:ext>
            </a:extLst>
          </p:cNvPr>
          <p:cNvSpPr txBox="1"/>
          <p:nvPr/>
        </p:nvSpPr>
        <p:spPr>
          <a:xfrm>
            <a:off x="2762239" y="6051788"/>
            <a:ext cx="334979" cy="246221"/>
          </a:xfrm>
          <a:prstGeom prst="rect">
            <a:avLst/>
          </a:prstGeom>
          <a:noFill/>
        </p:spPr>
        <p:txBody>
          <a:bodyPr wrap="square" rtlCol="0">
            <a:spAutoFit/>
          </a:bodyPr>
          <a:lstStyle/>
          <a:p>
            <a:pPr algn="ctr"/>
            <a:r>
              <a:rPr lang="nb-NO" sz="1000" dirty="0"/>
              <a:t>7</a:t>
            </a:r>
          </a:p>
        </p:txBody>
      </p:sp>
      <p:sp>
        <p:nvSpPr>
          <p:cNvPr id="4" name="TekstSylinder 3">
            <a:extLst>
              <a:ext uri="{FF2B5EF4-FFF2-40B4-BE49-F238E27FC236}">
                <a16:creationId xmlns:a16="http://schemas.microsoft.com/office/drawing/2014/main" id="{FFFC9C08-2C0E-01F3-4F9F-06048B14CDB7}"/>
              </a:ext>
            </a:extLst>
          </p:cNvPr>
          <p:cNvSpPr txBox="1"/>
          <p:nvPr/>
        </p:nvSpPr>
        <p:spPr>
          <a:xfrm>
            <a:off x="9344122" y="6052223"/>
            <a:ext cx="298764" cy="246221"/>
          </a:xfrm>
          <a:prstGeom prst="rect">
            <a:avLst/>
          </a:prstGeom>
          <a:noFill/>
        </p:spPr>
        <p:txBody>
          <a:bodyPr wrap="square" rtlCol="0">
            <a:spAutoFit/>
          </a:bodyPr>
          <a:lstStyle/>
          <a:p>
            <a:r>
              <a:rPr lang="nb-NO" sz="1000" dirty="0"/>
              <a:t>8</a:t>
            </a:r>
          </a:p>
        </p:txBody>
      </p:sp>
    </p:spTree>
    <p:extLst>
      <p:ext uri="{BB962C8B-B14F-4D97-AF65-F5344CB8AC3E}">
        <p14:creationId xmlns:p14="http://schemas.microsoft.com/office/powerpoint/2010/main" val="3354087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B6BC1-398B-1C93-E719-7A3A16C4DD64}"/>
            </a:ext>
          </a:extLst>
        </p:cNvPr>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AF967FD9-914B-98D4-4416-1B74DFAF7A8D}"/>
              </a:ext>
            </a:extLst>
          </p:cNvPr>
          <p:cNvSpPr>
            <a:spLocks noGrp="1"/>
          </p:cNvSpPr>
          <p:nvPr>
            <p:ph type="body" idx="1"/>
          </p:nvPr>
        </p:nvSpPr>
        <p:spPr>
          <a:xfrm>
            <a:off x="-1019160" y="436880"/>
            <a:ext cx="8232757" cy="4811395"/>
          </a:xfrm>
        </p:spPr>
        <p:txBody>
          <a:bodyPr>
            <a:noAutofit/>
          </a:bodyPr>
          <a:lstStyle/>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endParaRPr lang="en-US" sz="1800" b="0" dirty="0">
              <a:solidFill>
                <a:prstClr val="black"/>
              </a:solidFill>
              <a:latin typeface="Aptos Display" panose="02110004020202020204"/>
              <a:ea typeface="+mj-ea"/>
              <a:cs typeface="+mj-cs"/>
            </a:endParaRPr>
          </a:p>
          <a:p>
            <a:pPr algn="ct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br>
              <a:rPr kumimoji="0" lang="en-US" sz="2800" b="0" i="0" u="none" strike="noStrike" kern="1200" cap="none" spc="0" normalizeH="0" baseline="0" noProof="0" dirty="0">
                <a:ln>
                  <a:noFill/>
                </a:ln>
                <a:solidFill>
                  <a:prstClr val="black"/>
                </a:solidFill>
                <a:effectLst/>
                <a:uLnTx/>
                <a:uFillTx/>
                <a:latin typeface="Aptos Display" panose="02110004020202020204"/>
                <a:ea typeface="+mj-ea"/>
                <a:cs typeface="+mj-cs"/>
              </a:rPr>
            </a:br>
            <a:endParaRPr lang="nb-NO" sz="2800" dirty="0"/>
          </a:p>
        </p:txBody>
      </p:sp>
      <p:cxnSp>
        <p:nvCxnSpPr>
          <p:cNvPr id="8" name="Rett linje 7">
            <a:extLst>
              <a:ext uri="{FF2B5EF4-FFF2-40B4-BE49-F238E27FC236}">
                <a16:creationId xmlns:a16="http://schemas.microsoft.com/office/drawing/2014/main" id="{C00E097B-5DE5-0251-13CC-0FAAF9F56EB7}"/>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sp>
        <p:nvSpPr>
          <p:cNvPr id="5" name="TekstSylinder 4">
            <a:extLst>
              <a:ext uri="{FF2B5EF4-FFF2-40B4-BE49-F238E27FC236}">
                <a16:creationId xmlns:a16="http://schemas.microsoft.com/office/drawing/2014/main" id="{500DB86F-D806-5B1D-831E-00B0B47C2F46}"/>
              </a:ext>
            </a:extLst>
          </p:cNvPr>
          <p:cNvSpPr txBox="1"/>
          <p:nvPr/>
        </p:nvSpPr>
        <p:spPr>
          <a:xfrm>
            <a:off x="-75242" y="952834"/>
            <a:ext cx="6609080" cy="2618730"/>
          </a:xfrm>
          <a:prstGeom prst="rect">
            <a:avLst/>
          </a:prstGeom>
          <a:noFill/>
        </p:spPr>
        <p:txBody>
          <a:bodyPr wrap="square">
            <a:spAutoFit/>
          </a:bodyPr>
          <a:lstStyle/>
          <a:p>
            <a:pPr lvl="0" algn="ctr" defTabSz="914400">
              <a:lnSpc>
                <a:spcPct val="90000"/>
              </a:lnSpc>
              <a:spcBef>
                <a:spcPts val="1000"/>
              </a:spcBef>
              <a:defRPr/>
            </a:pPr>
            <a:r>
              <a:rPr lang="sv-SE" sz="2000" b="1" dirty="0">
                <a:solidFill>
                  <a:prstClr val="black"/>
                </a:solidFill>
                <a:latin typeface="Aptos Display" panose="02110004020202020204"/>
              </a:rPr>
              <a:t>VILKEN DEL AV TEDDYS KROPP SER VI?</a:t>
            </a: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000"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lvl="0" algn="ctr" defTabSz="914400">
              <a:lnSpc>
                <a:spcPct val="90000"/>
              </a:lnSpc>
              <a:spcBef>
                <a:spcPts val="1000"/>
              </a:spcBef>
              <a:defRPr/>
            </a:pPr>
            <a:r>
              <a:rPr lang="en-US" sz="4000" b="1" dirty="0">
                <a:solidFill>
                  <a:prstClr val="black"/>
                </a:solidFill>
                <a:latin typeface="Aptos Display" panose="02110004020202020204"/>
              </a:rPr>
              <a:t>MUN</a:t>
            </a: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pic>
        <p:nvPicPr>
          <p:cNvPr id="2" name="Bilde 1">
            <a:extLst>
              <a:ext uri="{FF2B5EF4-FFF2-40B4-BE49-F238E27FC236}">
                <a16:creationId xmlns:a16="http://schemas.microsoft.com/office/drawing/2014/main" id="{26475E0F-C75B-9F63-EDBA-49A048F923E6}"/>
              </a:ext>
            </a:extLst>
          </p:cNvPr>
          <p:cNvPicPr>
            <a:picLocks noChangeAspect="1"/>
          </p:cNvPicPr>
          <p:nvPr/>
        </p:nvPicPr>
        <p:blipFill>
          <a:blip r:embed="rId3"/>
          <a:stretch>
            <a:fillRect/>
          </a:stretch>
        </p:blipFill>
        <p:spPr>
          <a:xfrm>
            <a:off x="7213596" y="952834"/>
            <a:ext cx="3889585" cy="4017612"/>
          </a:xfrm>
          <a:prstGeom prst="rect">
            <a:avLst/>
          </a:prstGeom>
        </p:spPr>
      </p:pic>
      <p:sp>
        <p:nvSpPr>
          <p:cNvPr id="4" name="TekstSylinder 3">
            <a:extLst>
              <a:ext uri="{FF2B5EF4-FFF2-40B4-BE49-F238E27FC236}">
                <a16:creationId xmlns:a16="http://schemas.microsoft.com/office/drawing/2014/main" id="{1B5722C7-41F4-5C27-F627-CEB3A0BC373F}"/>
              </a:ext>
            </a:extLst>
          </p:cNvPr>
          <p:cNvSpPr txBox="1"/>
          <p:nvPr/>
        </p:nvSpPr>
        <p:spPr>
          <a:xfrm>
            <a:off x="3032911" y="5764229"/>
            <a:ext cx="398353" cy="246221"/>
          </a:xfrm>
          <a:prstGeom prst="rect">
            <a:avLst/>
          </a:prstGeom>
          <a:noFill/>
        </p:spPr>
        <p:txBody>
          <a:bodyPr wrap="square" rtlCol="0">
            <a:spAutoFit/>
          </a:bodyPr>
          <a:lstStyle/>
          <a:p>
            <a:r>
              <a:rPr lang="nb-NO" sz="1000" dirty="0"/>
              <a:t>9</a:t>
            </a:r>
          </a:p>
        </p:txBody>
      </p:sp>
      <p:sp>
        <p:nvSpPr>
          <p:cNvPr id="6" name="TekstSylinder 5">
            <a:extLst>
              <a:ext uri="{FF2B5EF4-FFF2-40B4-BE49-F238E27FC236}">
                <a16:creationId xmlns:a16="http://schemas.microsoft.com/office/drawing/2014/main" id="{C8F2723A-71C1-9A6B-5AC0-03863592487D}"/>
              </a:ext>
            </a:extLst>
          </p:cNvPr>
          <p:cNvSpPr txBox="1"/>
          <p:nvPr/>
        </p:nvSpPr>
        <p:spPr>
          <a:xfrm>
            <a:off x="9183231" y="5764229"/>
            <a:ext cx="516048" cy="246221"/>
          </a:xfrm>
          <a:prstGeom prst="rect">
            <a:avLst/>
          </a:prstGeom>
          <a:noFill/>
        </p:spPr>
        <p:txBody>
          <a:bodyPr wrap="square" rtlCol="0">
            <a:spAutoFit/>
          </a:bodyPr>
          <a:lstStyle/>
          <a:p>
            <a:r>
              <a:rPr lang="nb-NO" sz="1000" dirty="0"/>
              <a:t>10</a:t>
            </a:r>
          </a:p>
        </p:txBody>
      </p:sp>
    </p:spTree>
    <p:extLst>
      <p:ext uri="{BB962C8B-B14F-4D97-AF65-F5344CB8AC3E}">
        <p14:creationId xmlns:p14="http://schemas.microsoft.com/office/powerpoint/2010/main" val="1334680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25C0-0401-4023-D521-7E4C54F49506}"/>
            </a:ext>
          </a:extLst>
        </p:cNvPr>
        <p:cNvGrpSpPr/>
        <p:nvPr/>
      </p:nvGrpSpPr>
      <p:grpSpPr>
        <a:xfrm>
          <a:off x="0" y="0"/>
          <a:ext cx="0" cy="0"/>
          <a:chOff x="0" y="0"/>
          <a:chExt cx="0" cy="0"/>
        </a:xfrm>
      </p:grpSpPr>
      <p:cxnSp>
        <p:nvCxnSpPr>
          <p:cNvPr id="8" name="Rett linje 7">
            <a:extLst>
              <a:ext uri="{FF2B5EF4-FFF2-40B4-BE49-F238E27FC236}">
                <a16:creationId xmlns:a16="http://schemas.microsoft.com/office/drawing/2014/main" id="{38D7A203-A72E-0F4C-38F7-42B07B9B24F9}"/>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6" name="Bilde 5" descr="Et bilde som inneholder tekst, tegning, sketch, Barnekunst&#10;&#10;KI-generert innhold kan være feil.">
            <a:extLst>
              <a:ext uri="{FF2B5EF4-FFF2-40B4-BE49-F238E27FC236}">
                <a16:creationId xmlns:a16="http://schemas.microsoft.com/office/drawing/2014/main" id="{DF280A92-120E-0053-51E8-AFAA54086A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3129" y="1330960"/>
            <a:ext cx="4009416" cy="3923377"/>
          </a:xfrm>
          <a:prstGeom prst="ellipse">
            <a:avLst/>
          </a:prstGeom>
          <a:ln>
            <a:noFill/>
          </a:ln>
          <a:effectLst>
            <a:softEdge rad="112500"/>
          </a:effectLst>
        </p:spPr>
      </p:pic>
      <p:sp>
        <p:nvSpPr>
          <p:cNvPr id="5" name="TekstSylinder 4">
            <a:extLst>
              <a:ext uri="{FF2B5EF4-FFF2-40B4-BE49-F238E27FC236}">
                <a16:creationId xmlns:a16="http://schemas.microsoft.com/office/drawing/2014/main" id="{D8422837-A6D5-40AA-540C-AB862FF8CFEA}"/>
              </a:ext>
            </a:extLst>
          </p:cNvPr>
          <p:cNvSpPr txBox="1"/>
          <p:nvPr/>
        </p:nvSpPr>
        <p:spPr>
          <a:xfrm>
            <a:off x="521979" y="973785"/>
            <a:ext cx="5635297" cy="2862322"/>
          </a:xfrm>
          <a:prstGeom prst="rect">
            <a:avLst/>
          </a:prstGeom>
          <a:noFill/>
        </p:spPr>
        <p:txBody>
          <a:bodyPr wrap="square" rtlCol="0">
            <a:spAutoFit/>
          </a:bodyPr>
          <a:lstStyle/>
          <a:p>
            <a:r>
              <a:rPr lang="sv-SE" sz="2000" b="1" dirty="0"/>
              <a:t>VILKEN DEL AV TEDDYS KROPP SER VI?</a:t>
            </a:r>
            <a:endParaRPr lang="nb-NO" sz="2000" b="1" dirty="0"/>
          </a:p>
          <a:p>
            <a:endParaRPr lang="nb-NO" sz="2000" b="1" dirty="0"/>
          </a:p>
          <a:p>
            <a:endParaRPr lang="nb-NO" sz="2000" b="1" dirty="0"/>
          </a:p>
          <a:p>
            <a:endParaRPr lang="nb-NO" sz="2000" b="1" dirty="0"/>
          </a:p>
          <a:p>
            <a:endParaRPr lang="nb-NO" sz="2000" b="1" dirty="0"/>
          </a:p>
          <a:p>
            <a:endParaRPr lang="nb-NO" sz="2000" b="1" dirty="0"/>
          </a:p>
          <a:p>
            <a:r>
              <a:rPr lang="nb-NO" sz="2000" b="1" dirty="0"/>
              <a:t> </a:t>
            </a:r>
          </a:p>
          <a:p>
            <a:pPr algn="ctr"/>
            <a:r>
              <a:rPr lang="nb-NO" sz="2000" b="1" dirty="0"/>
              <a:t> </a:t>
            </a:r>
            <a:r>
              <a:rPr lang="nb-NO" sz="4000" b="1" dirty="0"/>
              <a:t>TÄNDER </a:t>
            </a:r>
          </a:p>
        </p:txBody>
      </p:sp>
      <p:sp>
        <p:nvSpPr>
          <p:cNvPr id="2" name="TekstSylinder 1">
            <a:extLst>
              <a:ext uri="{FF2B5EF4-FFF2-40B4-BE49-F238E27FC236}">
                <a16:creationId xmlns:a16="http://schemas.microsoft.com/office/drawing/2014/main" id="{99F5FF02-58EB-B098-28A5-40E9786DA32D}"/>
              </a:ext>
            </a:extLst>
          </p:cNvPr>
          <p:cNvSpPr txBox="1"/>
          <p:nvPr/>
        </p:nvSpPr>
        <p:spPr>
          <a:xfrm>
            <a:off x="3081604" y="6056767"/>
            <a:ext cx="516048" cy="246221"/>
          </a:xfrm>
          <a:prstGeom prst="rect">
            <a:avLst/>
          </a:prstGeom>
          <a:noFill/>
        </p:spPr>
        <p:txBody>
          <a:bodyPr wrap="square" rtlCol="0">
            <a:spAutoFit/>
          </a:bodyPr>
          <a:lstStyle/>
          <a:p>
            <a:r>
              <a:rPr lang="nb-NO" sz="1000" dirty="0"/>
              <a:t>11</a:t>
            </a:r>
          </a:p>
        </p:txBody>
      </p:sp>
      <p:sp>
        <p:nvSpPr>
          <p:cNvPr id="3" name="TekstSylinder 2">
            <a:extLst>
              <a:ext uri="{FF2B5EF4-FFF2-40B4-BE49-F238E27FC236}">
                <a16:creationId xmlns:a16="http://schemas.microsoft.com/office/drawing/2014/main" id="{F3D3C1A6-693A-2105-248E-6B5840659E7B}"/>
              </a:ext>
            </a:extLst>
          </p:cNvPr>
          <p:cNvSpPr txBox="1"/>
          <p:nvPr/>
        </p:nvSpPr>
        <p:spPr>
          <a:xfrm>
            <a:off x="9232949" y="6056767"/>
            <a:ext cx="950613" cy="246221"/>
          </a:xfrm>
          <a:prstGeom prst="rect">
            <a:avLst/>
          </a:prstGeom>
          <a:noFill/>
        </p:spPr>
        <p:txBody>
          <a:bodyPr wrap="square" rtlCol="0">
            <a:spAutoFit/>
          </a:bodyPr>
          <a:lstStyle/>
          <a:p>
            <a:r>
              <a:rPr lang="nb-NO" sz="1000" dirty="0"/>
              <a:t>12</a:t>
            </a:r>
          </a:p>
        </p:txBody>
      </p:sp>
    </p:spTree>
    <p:extLst>
      <p:ext uri="{BB962C8B-B14F-4D97-AF65-F5344CB8AC3E}">
        <p14:creationId xmlns:p14="http://schemas.microsoft.com/office/powerpoint/2010/main" val="415327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3D71B-43BE-0BDB-D366-70AC6879AC96}"/>
            </a:ext>
          </a:extLst>
        </p:cNvPr>
        <p:cNvGrpSpPr/>
        <p:nvPr/>
      </p:nvGrpSpPr>
      <p:grpSpPr>
        <a:xfrm>
          <a:off x="0" y="0"/>
          <a:ext cx="0" cy="0"/>
          <a:chOff x="0" y="0"/>
          <a:chExt cx="0" cy="0"/>
        </a:xfrm>
      </p:grpSpPr>
      <p:cxnSp>
        <p:nvCxnSpPr>
          <p:cNvPr id="8" name="Rett linje 7">
            <a:extLst>
              <a:ext uri="{FF2B5EF4-FFF2-40B4-BE49-F238E27FC236}">
                <a16:creationId xmlns:a16="http://schemas.microsoft.com/office/drawing/2014/main" id="{2D25D94F-0D99-2C0E-95C2-E5628E79DAF4}"/>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5" name="Bilde 4" descr="Et bilde som inneholder sketch, tegning, Barnekunst, kunst&#10;&#10;KI-generert innhold kan være feil.">
            <a:extLst>
              <a:ext uri="{FF2B5EF4-FFF2-40B4-BE49-F238E27FC236}">
                <a16:creationId xmlns:a16="http://schemas.microsoft.com/office/drawing/2014/main" id="{64D66993-AB4A-31C5-6C17-DDB9D4E2F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8398" y="1167627"/>
            <a:ext cx="3859037" cy="3805932"/>
          </a:xfrm>
          <a:prstGeom prst="ellipse">
            <a:avLst/>
          </a:prstGeom>
          <a:ln>
            <a:noFill/>
          </a:ln>
          <a:effectLst>
            <a:softEdge rad="112500"/>
          </a:effectLst>
        </p:spPr>
      </p:pic>
      <p:sp>
        <p:nvSpPr>
          <p:cNvPr id="2" name="TekstSylinder 1">
            <a:extLst>
              <a:ext uri="{FF2B5EF4-FFF2-40B4-BE49-F238E27FC236}">
                <a16:creationId xmlns:a16="http://schemas.microsoft.com/office/drawing/2014/main" id="{23E4B2BB-5DAE-8EE7-4CD6-65E1E4DD4FDD}"/>
              </a:ext>
            </a:extLst>
          </p:cNvPr>
          <p:cNvSpPr txBox="1"/>
          <p:nvPr/>
        </p:nvSpPr>
        <p:spPr>
          <a:xfrm>
            <a:off x="406399" y="1167627"/>
            <a:ext cx="5567679" cy="3170099"/>
          </a:xfrm>
          <a:prstGeom prst="rect">
            <a:avLst/>
          </a:prstGeom>
          <a:noFill/>
        </p:spPr>
        <p:txBody>
          <a:bodyPr wrap="square" rtlCol="0">
            <a:spAutoFit/>
          </a:bodyPr>
          <a:lstStyle/>
          <a:p>
            <a:pPr algn="ctr"/>
            <a:r>
              <a:rPr lang="nb-NO" sz="2000" b="1" dirty="0"/>
              <a:t>HVILKEN DEL AV KROPPEN TIL TEDDY SER VI?</a:t>
            </a:r>
          </a:p>
          <a:p>
            <a:pPr algn="ctr"/>
            <a:endParaRPr lang="nb-NO" sz="2000" b="1" dirty="0"/>
          </a:p>
          <a:p>
            <a:pPr algn="ctr"/>
            <a:endParaRPr lang="nb-NO" sz="2000" b="1" dirty="0"/>
          </a:p>
          <a:p>
            <a:pPr algn="ctr"/>
            <a:endParaRPr lang="nb-NO" sz="2000" b="1" dirty="0"/>
          </a:p>
          <a:p>
            <a:pPr algn="ctr"/>
            <a:endParaRPr lang="nb-NO" sz="2000" b="1" dirty="0"/>
          </a:p>
          <a:p>
            <a:pPr algn="ctr"/>
            <a:endParaRPr lang="nb-NO" sz="2000" b="1" dirty="0"/>
          </a:p>
          <a:p>
            <a:pPr algn="ctr"/>
            <a:endParaRPr lang="nb-NO" sz="2000" b="1" dirty="0"/>
          </a:p>
          <a:p>
            <a:pPr algn="ctr"/>
            <a:r>
              <a:rPr lang="nb-NO" sz="2000" b="1" dirty="0"/>
              <a:t> </a:t>
            </a:r>
          </a:p>
          <a:p>
            <a:pPr algn="ctr"/>
            <a:r>
              <a:rPr lang="nb-NO" sz="4000" b="1" dirty="0"/>
              <a:t>ARM</a:t>
            </a:r>
          </a:p>
        </p:txBody>
      </p:sp>
      <p:sp>
        <p:nvSpPr>
          <p:cNvPr id="3" name="TekstSylinder 2">
            <a:extLst>
              <a:ext uri="{FF2B5EF4-FFF2-40B4-BE49-F238E27FC236}">
                <a16:creationId xmlns:a16="http://schemas.microsoft.com/office/drawing/2014/main" id="{C8AD7C2C-463E-9900-0CFB-ED7B3A478338}"/>
              </a:ext>
            </a:extLst>
          </p:cNvPr>
          <p:cNvSpPr txBox="1"/>
          <p:nvPr/>
        </p:nvSpPr>
        <p:spPr>
          <a:xfrm>
            <a:off x="2942375" y="6065821"/>
            <a:ext cx="497941" cy="246221"/>
          </a:xfrm>
          <a:prstGeom prst="rect">
            <a:avLst/>
          </a:prstGeom>
          <a:noFill/>
        </p:spPr>
        <p:txBody>
          <a:bodyPr wrap="square" rtlCol="0">
            <a:spAutoFit/>
          </a:bodyPr>
          <a:lstStyle/>
          <a:p>
            <a:r>
              <a:rPr lang="nb-NO" sz="1000" dirty="0"/>
              <a:t>13</a:t>
            </a:r>
          </a:p>
        </p:txBody>
      </p:sp>
      <p:sp>
        <p:nvSpPr>
          <p:cNvPr id="4" name="TekstSylinder 3">
            <a:extLst>
              <a:ext uri="{FF2B5EF4-FFF2-40B4-BE49-F238E27FC236}">
                <a16:creationId xmlns:a16="http://schemas.microsoft.com/office/drawing/2014/main" id="{FCEDD129-0D46-3CE0-9E8F-60F40054A95B}"/>
              </a:ext>
            </a:extLst>
          </p:cNvPr>
          <p:cNvSpPr txBox="1"/>
          <p:nvPr/>
        </p:nvSpPr>
        <p:spPr>
          <a:xfrm>
            <a:off x="9249625" y="6065821"/>
            <a:ext cx="534155" cy="246221"/>
          </a:xfrm>
          <a:prstGeom prst="rect">
            <a:avLst/>
          </a:prstGeom>
          <a:noFill/>
        </p:spPr>
        <p:txBody>
          <a:bodyPr wrap="square" rtlCol="0">
            <a:spAutoFit/>
          </a:bodyPr>
          <a:lstStyle/>
          <a:p>
            <a:r>
              <a:rPr lang="nb-NO" sz="1000" dirty="0"/>
              <a:t>14</a:t>
            </a:r>
          </a:p>
        </p:txBody>
      </p:sp>
    </p:spTree>
    <p:extLst>
      <p:ext uri="{BB962C8B-B14F-4D97-AF65-F5344CB8AC3E}">
        <p14:creationId xmlns:p14="http://schemas.microsoft.com/office/powerpoint/2010/main" val="3095087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B6D21-56D1-0455-08FC-EBC4D17705F6}"/>
            </a:ext>
          </a:extLst>
        </p:cNvPr>
        <p:cNvGrpSpPr/>
        <p:nvPr/>
      </p:nvGrpSpPr>
      <p:grpSpPr>
        <a:xfrm>
          <a:off x="0" y="0"/>
          <a:ext cx="0" cy="0"/>
          <a:chOff x="0" y="0"/>
          <a:chExt cx="0" cy="0"/>
        </a:xfrm>
      </p:grpSpPr>
      <p:cxnSp>
        <p:nvCxnSpPr>
          <p:cNvPr id="8" name="Rett linje 7">
            <a:extLst>
              <a:ext uri="{FF2B5EF4-FFF2-40B4-BE49-F238E27FC236}">
                <a16:creationId xmlns:a16="http://schemas.microsoft.com/office/drawing/2014/main" id="{71682206-97C0-4859-2B9F-B8AF90F3CBF1}"/>
              </a:ext>
            </a:extLst>
          </p:cNvPr>
          <p:cNvCxnSpPr/>
          <p:nvPr/>
        </p:nvCxnSpPr>
        <p:spPr>
          <a:xfrm>
            <a:off x="5899253" y="0"/>
            <a:ext cx="0" cy="6858000"/>
          </a:xfrm>
          <a:prstGeom prst="line">
            <a:avLst/>
          </a:prstGeom>
        </p:spPr>
        <p:style>
          <a:lnRef idx="2">
            <a:schemeClr val="dk1"/>
          </a:lnRef>
          <a:fillRef idx="0">
            <a:schemeClr val="dk1"/>
          </a:fillRef>
          <a:effectRef idx="1">
            <a:schemeClr val="dk1"/>
          </a:effectRef>
          <a:fontRef idx="minor">
            <a:schemeClr val="tx1"/>
          </a:fontRef>
        </p:style>
      </p:cxnSp>
      <p:pic>
        <p:nvPicPr>
          <p:cNvPr id="10" name="Bilde 9" descr="Et bilde som inneholder sketch, Barnekunst, tegning, kunst&#10;&#10;KI-generert innhold kan være feil.">
            <a:extLst>
              <a:ext uri="{FF2B5EF4-FFF2-40B4-BE49-F238E27FC236}">
                <a16:creationId xmlns:a16="http://schemas.microsoft.com/office/drawing/2014/main" id="{4296F736-5155-722F-B0B9-4435EC657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721" y="1469658"/>
            <a:ext cx="4010242" cy="3918684"/>
          </a:xfrm>
          <a:prstGeom prst="ellipse">
            <a:avLst/>
          </a:prstGeom>
          <a:ln>
            <a:noFill/>
          </a:ln>
          <a:effectLst>
            <a:softEdge rad="112500"/>
          </a:effectLst>
        </p:spPr>
      </p:pic>
      <p:sp>
        <p:nvSpPr>
          <p:cNvPr id="13" name="TekstSylinder 12">
            <a:extLst>
              <a:ext uri="{FF2B5EF4-FFF2-40B4-BE49-F238E27FC236}">
                <a16:creationId xmlns:a16="http://schemas.microsoft.com/office/drawing/2014/main" id="{CF00B135-08BC-72E6-A879-EAE7F582148E}"/>
              </a:ext>
            </a:extLst>
          </p:cNvPr>
          <p:cNvSpPr txBox="1"/>
          <p:nvPr/>
        </p:nvSpPr>
        <p:spPr>
          <a:xfrm>
            <a:off x="-102972" y="606067"/>
            <a:ext cx="6101080" cy="4000647"/>
          </a:xfrm>
          <a:prstGeom prst="rect">
            <a:avLst/>
          </a:prstGeom>
          <a:noFill/>
        </p:spPr>
        <p:txBody>
          <a:bodyPr wrap="square">
            <a:spAutoFit/>
          </a:bodyPr>
          <a:lstStyle/>
          <a:p>
            <a:pPr lvl="0" algn="ctr" defTabSz="914400">
              <a:lnSpc>
                <a:spcPct val="90000"/>
              </a:lnSpc>
              <a:spcBef>
                <a:spcPts val="1000"/>
              </a:spcBef>
              <a:defRPr/>
            </a:pPr>
            <a:r>
              <a:rPr lang="sv-SE" sz="2000" b="1" dirty="0">
                <a:solidFill>
                  <a:prstClr val="black"/>
                </a:solidFill>
                <a:latin typeface="Aptos Display" panose="02110004020202020204"/>
              </a:rPr>
              <a:t>VILKEN DEL AV TEDDYS KROPP SER VI?</a:t>
            </a:r>
            <a:endParaRPr lang="en-US"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b="1" dirty="0">
              <a:solidFill>
                <a:prstClr val="black"/>
              </a:solidFill>
              <a:latin typeface="Aptos Display" panose="02110004020202020204"/>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000" b="1"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lvl="0" algn="ctr" defTabSz="914400">
              <a:lnSpc>
                <a:spcPct val="90000"/>
              </a:lnSpc>
              <a:spcBef>
                <a:spcPts val="1000"/>
              </a:spcBef>
              <a:defRPr/>
            </a:pPr>
            <a:r>
              <a:rPr lang="en-US" sz="4000" b="1" dirty="0">
                <a:solidFill>
                  <a:prstClr val="black"/>
                </a:solidFill>
                <a:latin typeface="Aptos Display" panose="02110004020202020204"/>
              </a:rPr>
              <a:t>HAND</a:t>
            </a: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2" name="TekstSylinder 1">
            <a:extLst>
              <a:ext uri="{FF2B5EF4-FFF2-40B4-BE49-F238E27FC236}">
                <a16:creationId xmlns:a16="http://schemas.microsoft.com/office/drawing/2014/main" id="{FBD1E88D-54A7-ACD4-9679-B355A3EA04FB}"/>
              </a:ext>
            </a:extLst>
          </p:cNvPr>
          <p:cNvSpPr txBox="1"/>
          <p:nvPr/>
        </p:nvSpPr>
        <p:spPr>
          <a:xfrm>
            <a:off x="2685018" y="6005712"/>
            <a:ext cx="525099" cy="246221"/>
          </a:xfrm>
          <a:prstGeom prst="rect">
            <a:avLst/>
          </a:prstGeom>
          <a:noFill/>
        </p:spPr>
        <p:txBody>
          <a:bodyPr wrap="square" rtlCol="0">
            <a:spAutoFit/>
          </a:bodyPr>
          <a:lstStyle/>
          <a:p>
            <a:r>
              <a:rPr lang="nb-NO" sz="1000" dirty="0"/>
              <a:t>15</a:t>
            </a:r>
          </a:p>
        </p:txBody>
      </p:sp>
      <p:sp>
        <p:nvSpPr>
          <p:cNvPr id="3" name="TekstSylinder 2">
            <a:extLst>
              <a:ext uri="{FF2B5EF4-FFF2-40B4-BE49-F238E27FC236}">
                <a16:creationId xmlns:a16="http://schemas.microsoft.com/office/drawing/2014/main" id="{E8ED355B-79CF-E6A4-1417-86C310E3BB43}"/>
              </a:ext>
            </a:extLst>
          </p:cNvPr>
          <p:cNvSpPr txBox="1"/>
          <p:nvPr/>
        </p:nvSpPr>
        <p:spPr>
          <a:xfrm>
            <a:off x="9072559" y="6005711"/>
            <a:ext cx="561315" cy="246221"/>
          </a:xfrm>
          <a:prstGeom prst="rect">
            <a:avLst/>
          </a:prstGeom>
          <a:noFill/>
        </p:spPr>
        <p:txBody>
          <a:bodyPr wrap="square" rtlCol="0">
            <a:spAutoFit/>
          </a:bodyPr>
          <a:lstStyle/>
          <a:p>
            <a:r>
              <a:rPr lang="nb-NO" sz="1000" dirty="0"/>
              <a:t>16</a:t>
            </a:r>
          </a:p>
        </p:txBody>
      </p:sp>
    </p:spTree>
    <p:extLst>
      <p:ext uri="{BB962C8B-B14F-4D97-AF65-F5344CB8AC3E}">
        <p14:creationId xmlns:p14="http://schemas.microsoft.com/office/powerpoint/2010/main" val="23730304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Savon</Template>
  <TotalTime>221</TotalTime>
  <Words>319</Words>
  <Application>Microsoft Office PowerPoint</Application>
  <PresentationFormat>Ekran i gjerë</PresentationFormat>
  <Paragraphs>129</Paragraphs>
  <Slides>12</Slides>
  <Notes>11</Notes>
  <HiddenSlides>0</HiddenSlides>
  <MMClips>0</MMClips>
  <ScaleCrop>false</ScaleCrop>
  <HeadingPairs>
    <vt:vector size="6" baseType="variant">
      <vt:variant>
        <vt:lpstr>Fontet e përdorura</vt:lpstr>
      </vt:variant>
      <vt:variant>
        <vt:i4>7</vt:i4>
      </vt:variant>
      <vt:variant>
        <vt:lpstr>Tema</vt:lpstr>
      </vt:variant>
      <vt:variant>
        <vt:i4>1</vt:i4>
      </vt:variant>
      <vt:variant>
        <vt:lpstr>Titujt e diapozitivave</vt:lpstr>
      </vt:variant>
      <vt:variant>
        <vt:i4>12</vt:i4>
      </vt:variant>
    </vt:vector>
  </HeadingPairs>
  <TitlesOfParts>
    <vt:vector size="20" baseType="lpstr">
      <vt:lpstr>Aptos</vt:lpstr>
      <vt:lpstr>Aptos Display</vt:lpstr>
      <vt:lpstr>Arial</vt:lpstr>
      <vt:lpstr>Century Gothic</vt:lpstr>
      <vt:lpstr>Century Schoolbook</vt:lpstr>
      <vt:lpstr>Garamond</vt:lpstr>
      <vt:lpstr>Roboto</vt:lpstr>
      <vt:lpstr>Savon</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lpstr>Prezantimi në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Cato Thorsen</dc:creator>
  <cp:lastModifiedBy>Cato Thorsen</cp:lastModifiedBy>
  <cp:revision>21</cp:revision>
  <dcterms:created xsi:type="dcterms:W3CDTF">2025-03-15T12:02:44Z</dcterms:created>
  <dcterms:modified xsi:type="dcterms:W3CDTF">2025-04-24T07:09:52Z</dcterms:modified>
</cp:coreProperties>
</file>